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326" r:id="rId3"/>
    <p:sldId id="327" r:id="rId4"/>
    <p:sldId id="328" r:id="rId5"/>
    <p:sldId id="329" r:id="rId6"/>
    <p:sldId id="339" r:id="rId7"/>
    <p:sldId id="338" r:id="rId8"/>
    <p:sldId id="456" r:id="rId9"/>
    <p:sldId id="446" r:id="rId10"/>
    <p:sldId id="447" r:id="rId11"/>
    <p:sldId id="448" r:id="rId12"/>
    <p:sldId id="449" r:id="rId13"/>
    <p:sldId id="450" r:id="rId14"/>
    <p:sldId id="451" r:id="rId15"/>
    <p:sldId id="452" r:id="rId16"/>
    <p:sldId id="453" r:id="rId17"/>
    <p:sldId id="454" r:id="rId18"/>
    <p:sldId id="455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3" r:id="rId49"/>
    <p:sldId id="434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445" r:id="rId60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1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5775" y="647446"/>
            <a:ext cx="7547185" cy="1252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12333" y="3534155"/>
            <a:ext cx="621538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" y="1343025"/>
            <a:ext cx="8229600" cy="295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457" y="-10794"/>
            <a:ext cx="8113077" cy="1700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6575" y="1921510"/>
            <a:ext cx="7997825" cy="4464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49"/>
            <a:ext cx="9143999" cy="6838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C71D32-009B-3AF0-6C25-DA536AB3B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8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77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E26E58-EDFF-73A0-DB3C-10801574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9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0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95E89F-AE29-D9D6-4407-5312249F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8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6E253-E141-1330-7773-89E1BA97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24" y="7374"/>
            <a:ext cx="9166123" cy="65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270AA-03E4-1C27-487F-18FEB6C4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-10794"/>
            <a:ext cx="9144000" cy="67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84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6D0435-F52D-4472-AB8C-4C62EA23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88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18C4-61CA-78FF-C8CC-FE35A21C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0"/>
            <a:ext cx="8302943" cy="1153794"/>
          </a:xfrm>
        </p:spPr>
        <p:txBody>
          <a:bodyPr/>
          <a:lstStyle/>
          <a:p>
            <a:r>
              <a:rPr lang="en-US" dirty="0" err="1"/>
              <a:t>pick_beeper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E0602-D2B8-0E7A-36E7-A09EB0AD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3" y="910230"/>
            <a:ext cx="9144000" cy="59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7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09D350-1A08-20BA-68C1-EF61B9981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1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3AC42E-9F95-B3AF-1CA1-200367BB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65" y="0"/>
            <a:ext cx="9163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7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31337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419701"/>
            <a:ext cx="9143999" cy="3438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39301" cy="67579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2743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33674"/>
              <a:ext cx="9143999" cy="4124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384" y="5876544"/>
            <a:ext cx="8738616" cy="457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20623" y="554736"/>
            <a:ext cx="8525510" cy="2237740"/>
            <a:chOff x="420623" y="554736"/>
            <a:chExt cx="8525510" cy="22377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23" y="2261615"/>
              <a:ext cx="8308848" cy="5303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23" y="554736"/>
              <a:ext cx="8525256" cy="167030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095" y="207263"/>
            <a:ext cx="9138285" cy="231775"/>
            <a:chOff x="6095" y="207263"/>
            <a:chExt cx="9138285" cy="2317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" y="207263"/>
              <a:ext cx="9137904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" y="207263"/>
              <a:ext cx="9137904" cy="231648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880616" y="1021080"/>
            <a:ext cx="6156960" cy="680085"/>
          </a:xfrm>
          <a:custGeom>
            <a:avLst/>
            <a:gdLst/>
            <a:ahLst/>
            <a:cxnLst/>
            <a:rect l="l" t="t" r="r" b="b"/>
            <a:pathLst>
              <a:path w="6156959" h="680085">
                <a:moveTo>
                  <a:pt x="6156960" y="679704"/>
                </a:moveTo>
                <a:lnTo>
                  <a:pt x="0" y="679704"/>
                </a:lnTo>
                <a:lnTo>
                  <a:pt x="0" y="0"/>
                </a:lnTo>
                <a:lnTo>
                  <a:pt x="6156960" y="0"/>
                </a:lnTo>
                <a:lnTo>
                  <a:pt x="6156960" y="679704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3190">
              <a:lnSpc>
                <a:spcPct val="100000"/>
              </a:lnSpc>
              <a:spcBef>
                <a:spcPts val="100"/>
              </a:spcBef>
            </a:pPr>
            <a:r>
              <a:rPr sz="8050" spc="1060" dirty="0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endParaRPr sz="805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95" y="3084576"/>
            <a:ext cx="9138285" cy="262255"/>
            <a:chOff x="6095" y="3084576"/>
            <a:chExt cx="9138285" cy="26225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" y="3084576"/>
              <a:ext cx="9137904" cy="2621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5" y="3084576"/>
              <a:ext cx="9137904" cy="262127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831848" y="3727703"/>
            <a:ext cx="6205855" cy="396240"/>
          </a:xfrm>
          <a:custGeom>
            <a:avLst/>
            <a:gdLst/>
            <a:ahLst/>
            <a:cxnLst/>
            <a:rect l="l" t="t" r="r" b="b"/>
            <a:pathLst>
              <a:path w="6205855" h="396239">
                <a:moveTo>
                  <a:pt x="6205728" y="396240"/>
                </a:moveTo>
                <a:lnTo>
                  <a:pt x="0" y="396240"/>
                </a:lnTo>
                <a:lnTo>
                  <a:pt x="0" y="0"/>
                </a:lnTo>
                <a:lnTo>
                  <a:pt x="6205728" y="0"/>
                </a:lnTo>
                <a:lnTo>
                  <a:pt x="6205728" y="39624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84220" algn="l"/>
                <a:tab pos="3988435" algn="l"/>
              </a:tabLst>
            </a:pPr>
            <a:r>
              <a:rPr sz="4400" spc="425" dirty="0">
                <a:solidFill>
                  <a:srgbClr val="FFFFFF"/>
                </a:solidFill>
                <a:latin typeface="Arial MT"/>
                <a:cs typeface="Arial MT"/>
              </a:rPr>
              <a:t>STORIMG</a:t>
            </a:r>
            <a:r>
              <a:rPr sz="4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4400" spc="39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4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4400" spc="555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endParaRPr sz="4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95" y="5724144"/>
            <a:ext cx="9138285" cy="140335"/>
            <a:chOff x="6095" y="5724144"/>
            <a:chExt cx="9138285" cy="14033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5" y="5724144"/>
              <a:ext cx="9137904" cy="1402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5" y="5724144"/>
              <a:ext cx="9137904" cy="140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400"/>
            <a:ext cx="9144000" cy="6667500"/>
            <a:chOff x="0" y="152400"/>
            <a:chExt cx="9144000" cy="666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824" y="152400"/>
              <a:ext cx="3648075" cy="24574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8650" y="609600"/>
              <a:ext cx="4705350" cy="32480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76650"/>
              <a:ext cx="4686299" cy="3143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1695450"/>
            <a:ext cx="729615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752600"/>
            <a:ext cx="7239000" cy="49434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100"/>
            <a:ext cx="9134474" cy="3352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249" y="3505199"/>
            <a:ext cx="8912750" cy="33527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" y="28573"/>
            <a:ext cx="9058275" cy="67532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0564" y="2885324"/>
            <a:ext cx="757555" cy="0"/>
          </a:xfrm>
          <a:custGeom>
            <a:avLst/>
            <a:gdLst/>
            <a:ahLst/>
            <a:cxnLst/>
            <a:rect l="l" t="t" r="r" b="b"/>
            <a:pathLst>
              <a:path w="757554">
                <a:moveTo>
                  <a:pt x="0" y="0"/>
                </a:moveTo>
                <a:lnTo>
                  <a:pt x="757202" y="0"/>
                </a:lnTo>
              </a:path>
            </a:pathLst>
          </a:custGeom>
          <a:ln w="32854">
            <a:solidFill>
              <a:srgbClr val="494E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21070" y="3495940"/>
            <a:ext cx="757555" cy="0"/>
          </a:xfrm>
          <a:custGeom>
            <a:avLst/>
            <a:gdLst/>
            <a:ahLst/>
            <a:cxnLst/>
            <a:rect l="l" t="t" r="r" b="b"/>
            <a:pathLst>
              <a:path w="757554">
                <a:moveTo>
                  <a:pt x="0" y="0"/>
                </a:moveTo>
                <a:lnTo>
                  <a:pt x="757202" y="0"/>
                </a:lnTo>
              </a:path>
            </a:pathLst>
          </a:custGeom>
          <a:ln w="32854">
            <a:solidFill>
              <a:srgbClr val="494E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35822" y="4106429"/>
            <a:ext cx="757555" cy="0"/>
          </a:xfrm>
          <a:custGeom>
            <a:avLst/>
            <a:gdLst/>
            <a:ahLst/>
            <a:cxnLst/>
            <a:rect l="l" t="t" r="r" b="b"/>
            <a:pathLst>
              <a:path w="757554">
                <a:moveTo>
                  <a:pt x="0" y="0"/>
                </a:moveTo>
                <a:lnTo>
                  <a:pt x="757202" y="0"/>
                </a:lnTo>
              </a:path>
            </a:pathLst>
          </a:custGeom>
          <a:ln w="32854">
            <a:solidFill>
              <a:srgbClr val="494E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5775" y="447040"/>
            <a:ext cx="6229350" cy="4310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10" dirty="0">
                <a:latin typeface="Arial Black"/>
                <a:cs typeface="Arial Black"/>
              </a:rPr>
              <a:t>Activity:</a:t>
            </a:r>
            <a:endParaRPr sz="39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225"/>
              </a:spcBef>
            </a:pPr>
            <a:endParaRPr sz="395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SzPct val="97468"/>
              <a:buFont typeface="Wingdings"/>
              <a:buChar char=""/>
              <a:tabLst>
                <a:tab pos="469900" algn="l"/>
              </a:tabLst>
            </a:pP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if</a:t>
            </a:r>
            <a:r>
              <a:rPr sz="3950" spc="5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it</a:t>
            </a:r>
            <a:r>
              <a:rPr sz="3950" spc="1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is</a:t>
            </a:r>
            <a:r>
              <a:rPr sz="3950" spc="2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math</a:t>
            </a:r>
            <a:r>
              <a:rPr sz="3950" spc="1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class</a:t>
            </a:r>
            <a:r>
              <a:rPr sz="3950" spc="2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spc="-20" dirty="0">
                <a:solidFill>
                  <a:srgbClr val="4A4F57"/>
                </a:solidFill>
                <a:latin typeface="Calibri"/>
                <a:cs typeface="Calibri"/>
              </a:rPr>
              <a:t>then</a:t>
            </a:r>
            <a:endParaRPr sz="39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5"/>
              </a:spcBef>
              <a:buSzPct val="97468"/>
              <a:buFont typeface="Wingdings"/>
              <a:buChar char=""/>
              <a:tabLst>
                <a:tab pos="469900" algn="l"/>
              </a:tabLst>
            </a:pP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if</a:t>
            </a:r>
            <a:r>
              <a:rPr sz="3950" spc="5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it is</a:t>
            </a:r>
            <a:r>
              <a:rPr sz="3950" spc="1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library</a:t>
            </a:r>
            <a:r>
              <a:rPr sz="3950" spc="-1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day</a:t>
            </a:r>
            <a:r>
              <a:rPr sz="3950" spc="-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spc="-20" dirty="0">
                <a:solidFill>
                  <a:srgbClr val="4A4F57"/>
                </a:solidFill>
                <a:latin typeface="Calibri"/>
                <a:cs typeface="Calibri"/>
              </a:rPr>
              <a:t>then</a:t>
            </a:r>
            <a:endParaRPr sz="39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0"/>
              </a:spcBef>
              <a:buSzPct val="97468"/>
              <a:buFont typeface="Wingdings"/>
              <a:buChar char=""/>
              <a:tabLst>
                <a:tab pos="469900" algn="l"/>
              </a:tabLst>
            </a:pP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if</a:t>
            </a:r>
            <a:r>
              <a:rPr sz="3950" spc="5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the</a:t>
            </a:r>
            <a:r>
              <a:rPr sz="3950" spc="4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fire</a:t>
            </a:r>
            <a:r>
              <a:rPr sz="3950" spc="4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alarm</a:t>
            </a:r>
            <a:r>
              <a:rPr sz="3950" spc="-2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rings</a:t>
            </a:r>
            <a:r>
              <a:rPr sz="3950" spc="2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spc="-20" dirty="0">
                <a:solidFill>
                  <a:srgbClr val="4A4F57"/>
                </a:solidFill>
                <a:latin typeface="Calibri"/>
                <a:cs typeface="Calibri"/>
              </a:rPr>
              <a:t>then</a:t>
            </a:r>
            <a:endParaRPr sz="39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5"/>
              </a:spcBef>
              <a:buSzPct val="97468"/>
              <a:buFont typeface="Wingdings"/>
              <a:buChar char=""/>
              <a:tabLst>
                <a:tab pos="469900" algn="l"/>
              </a:tabLst>
            </a:pP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if</a:t>
            </a:r>
            <a:r>
              <a:rPr sz="3950" spc="4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the</a:t>
            </a:r>
            <a:r>
              <a:rPr sz="3950" spc="3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teacher</a:t>
            </a:r>
            <a:r>
              <a:rPr sz="3950" spc="2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is</a:t>
            </a:r>
            <a:r>
              <a:rPr sz="3950" spc="-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dirty="0">
                <a:solidFill>
                  <a:srgbClr val="4A4F57"/>
                </a:solidFill>
                <a:latin typeface="Calibri"/>
                <a:cs typeface="Calibri"/>
              </a:rPr>
              <a:t>talking</a:t>
            </a:r>
            <a:r>
              <a:rPr sz="3950" spc="-1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950" spc="-20" dirty="0">
                <a:solidFill>
                  <a:srgbClr val="4A4F57"/>
                </a:solidFill>
                <a:latin typeface="Calibri"/>
                <a:cs typeface="Calibri"/>
              </a:rPr>
              <a:t>then</a:t>
            </a:r>
            <a:endParaRPr sz="3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7042" y="4716664"/>
            <a:ext cx="757555" cy="0"/>
          </a:xfrm>
          <a:custGeom>
            <a:avLst/>
            <a:gdLst/>
            <a:ahLst/>
            <a:cxnLst/>
            <a:rect l="l" t="t" r="r" b="b"/>
            <a:pathLst>
              <a:path w="757554">
                <a:moveTo>
                  <a:pt x="0" y="0"/>
                </a:moveTo>
                <a:lnTo>
                  <a:pt x="757202" y="0"/>
                </a:lnTo>
              </a:path>
            </a:pathLst>
          </a:custGeom>
          <a:ln w="32854">
            <a:solidFill>
              <a:srgbClr val="494E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375" y="294640"/>
            <a:ext cx="233553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Activity: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457" y="1606930"/>
            <a:ext cx="8629650" cy="44284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9265" indent="-456565">
              <a:lnSpc>
                <a:spcPts val="3835"/>
              </a:lnSpc>
              <a:spcBef>
                <a:spcPts val="130"/>
              </a:spcBef>
              <a:buFont typeface="Wingdings"/>
              <a:buChar char=""/>
              <a:tabLst>
                <a:tab pos="469265" algn="l"/>
                <a:tab pos="4587240" algn="l"/>
              </a:tabLst>
            </a:pP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if it is hot then wear </a:t>
            </a:r>
            <a:r>
              <a:rPr sz="3200" u="sng" dirty="0">
                <a:solidFill>
                  <a:srgbClr val="4A4F57"/>
                </a:solidFill>
                <a:uFill>
                  <a:solidFill>
                    <a:srgbClr val="494E56"/>
                  </a:solidFill>
                </a:uFill>
                <a:latin typeface="Calibri"/>
                <a:cs typeface="Calibri"/>
              </a:rPr>
              <a:t>	</a:t>
            </a:r>
            <a:endParaRPr sz="3200">
              <a:latin typeface="Calibri"/>
              <a:cs typeface="Calibri"/>
            </a:endParaRPr>
          </a:p>
          <a:p>
            <a:pPr marL="469265" indent="-456565">
              <a:lnSpc>
                <a:spcPts val="3829"/>
              </a:lnSpc>
              <a:buFont typeface="Wingdings"/>
              <a:buChar char=""/>
              <a:tabLst>
                <a:tab pos="469265" algn="l"/>
                <a:tab pos="4711065" algn="l"/>
              </a:tabLst>
            </a:pP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if it is cold then wear</a:t>
            </a:r>
            <a:r>
              <a:rPr sz="3200" spc="-1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u="sng" dirty="0">
                <a:solidFill>
                  <a:srgbClr val="4A4F57"/>
                </a:solidFill>
                <a:uFill>
                  <a:solidFill>
                    <a:srgbClr val="494E56"/>
                  </a:solidFill>
                </a:uFill>
                <a:latin typeface="Calibri"/>
                <a:cs typeface="Calibri"/>
              </a:rPr>
              <a:t>	</a:t>
            </a:r>
            <a:endParaRPr sz="3200">
              <a:latin typeface="Calibri"/>
              <a:cs typeface="Calibri"/>
            </a:endParaRPr>
          </a:p>
          <a:p>
            <a:pPr marL="469265" indent="-456565">
              <a:lnSpc>
                <a:spcPts val="3835"/>
              </a:lnSpc>
              <a:buFont typeface="Wingdings"/>
              <a:buChar char=""/>
              <a:tabLst>
                <a:tab pos="469265" algn="l"/>
                <a:tab pos="4739640" algn="l"/>
              </a:tabLst>
            </a:pP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if</a:t>
            </a:r>
            <a:r>
              <a:rPr sz="3200" spc="-3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it</a:t>
            </a:r>
            <a:r>
              <a:rPr sz="3200" spc="-5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is</a:t>
            </a:r>
            <a:r>
              <a:rPr sz="3200" spc="-1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rainy</a:t>
            </a:r>
            <a:r>
              <a:rPr sz="3200" spc="-6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then</a:t>
            </a:r>
            <a:r>
              <a:rPr sz="3200" spc="-6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4A4F57"/>
                </a:solidFill>
                <a:latin typeface="Calibri"/>
                <a:cs typeface="Calibri"/>
              </a:rPr>
              <a:t>wear</a:t>
            </a:r>
            <a:r>
              <a:rPr sz="3200" u="sng" dirty="0">
                <a:solidFill>
                  <a:srgbClr val="4A4F57"/>
                </a:solidFill>
                <a:uFill>
                  <a:solidFill>
                    <a:srgbClr val="494E56"/>
                  </a:solidFill>
                </a:uFill>
                <a:latin typeface="Calibri"/>
                <a:cs typeface="Calibri"/>
              </a:rPr>
              <a:t>	</a:t>
            </a:r>
            <a:endParaRPr sz="3200">
              <a:latin typeface="Calibri"/>
              <a:cs typeface="Calibri"/>
            </a:endParaRPr>
          </a:p>
          <a:p>
            <a:pPr marL="469265" indent="-456565">
              <a:lnSpc>
                <a:spcPts val="3835"/>
              </a:lnSpc>
              <a:spcBef>
                <a:spcPts val="65"/>
              </a:spcBef>
              <a:buFont typeface="Wingdings"/>
              <a:buChar char=""/>
              <a:tabLst>
                <a:tab pos="469265" algn="l"/>
                <a:tab pos="7572375" algn="l"/>
              </a:tabLst>
            </a:pP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if a cell</a:t>
            </a:r>
            <a:r>
              <a:rPr sz="3200" spc="-1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phone </a:t>
            </a:r>
            <a:r>
              <a:rPr sz="3200" spc="-10" dirty="0">
                <a:solidFill>
                  <a:srgbClr val="4A4F57"/>
                </a:solidFill>
                <a:latin typeface="Calibri"/>
                <a:cs typeface="Calibri"/>
              </a:rPr>
              <a:t>battery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charge is</a:t>
            </a:r>
            <a:r>
              <a:rPr sz="3200" spc="-1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0 then </a:t>
            </a:r>
            <a:r>
              <a:rPr sz="3200" u="sng" dirty="0">
                <a:solidFill>
                  <a:srgbClr val="4A4F57"/>
                </a:solidFill>
                <a:uFill>
                  <a:solidFill>
                    <a:srgbClr val="494E56"/>
                  </a:solidFill>
                </a:uFill>
                <a:latin typeface="Calibri"/>
                <a:cs typeface="Calibri"/>
              </a:rPr>
              <a:t>	</a:t>
            </a:r>
            <a:endParaRPr sz="3200">
              <a:latin typeface="Calibri"/>
              <a:cs typeface="Calibri"/>
            </a:endParaRPr>
          </a:p>
          <a:p>
            <a:pPr marL="469265" indent="-456565">
              <a:lnSpc>
                <a:spcPts val="3829"/>
              </a:lnSpc>
              <a:buFont typeface="Wingdings"/>
              <a:buChar char=""/>
              <a:tabLst>
                <a:tab pos="469265" algn="l"/>
                <a:tab pos="5856605" algn="l"/>
              </a:tabLst>
            </a:pP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if the traffic light is</a:t>
            </a:r>
            <a:r>
              <a:rPr sz="3200" spc="-1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red then </a:t>
            </a:r>
            <a:r>
              <a:rPr sz="3200" u="sng" dirty="0">
                <a:solidFill>
                  <a:srgbClr val="4A4F57"/>
                </a:solidFill>
                <a:uFill>
                  <a:solidFill>
                    <a:srgbClr val="494E56"/>
                  </a:solidFill>
                </a:uFill>
                <a:latin typeface="Calibri"/>
                <a:cs typeface="Calibri"/>
              </a:rPr>
              <a:t>	</a:t>
            </a:r>
            <a:endParaRPr sz="3200">
              <a:latin typeface="Calibri"/>
              <a:cs typeface="Calibri"/>
            </a:endParaRPr>
          </a:p>
          <a:p>
            <a:pPr marL="468630" marR="5080" indent="-456565">
              <a:lnSpc>
                <a:spcPts val="3829"/>
              </a:lnSpc>
              <a:spcBef>
                <a:spcPts val="130"/>
              </a:spcBef>
              <a:buFont typeface="Wingdings"/>
              <a:buChar char=""/>
              <a:tabLst>
                <a:tab pos="469900" algn="l"/>
                <a:tab pos="2031364" algn="l"/>
              </a:tabLst>
            </a:pP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if</a:t>
            </a:r>
            <a:r>
              <a:rPr sz="3200" spc="-2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the</a:t>
            </a:r>
            <a:r>
              <a:rPr sz="3200" spc="-4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4A4F57"/>
                </a:solidFill>
                <a:latin typeface="Calibri"/>
                <a:cs typeface="Calibri"/>
              </a:rPr>
              <a:t>microwave</a:t>
            </a:r>
            <a:r>
              <a:rPr sz="3200" spc="-4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reaches</a:t>
            </a:r>
            <a:r>
              <a:rPr sz="3200" spc="-8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the</a:t>
            </a:r>
            <a:r>
              <a:rPr sz="3200" spc="-4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time</a:t>
            </a:r>
            <a:r>
              <a:rPr sz="3200" spc="-4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set</a:t>
            </a:r>
            <a:r>
              <a:rPr sz="3200" spc="-4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for</a:t>
            </a:r>
            <a:r>
              <a:rPr sz="3200" spc="-1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A4F57"/>
                </a:solidFill>
                <a:latin typeface="Calibri"/>
                <a:cs typeface="Calibri"/>
              </a:rPr>
              <a:t>cooking 	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then </a:t>
            </a:r>
            <a:r>
              <a:rPr sz="3200" u="sng" dirty="0">
                <a:solidFill>
                  <a:srgbClr val="4A4F57"/>
                </a:solidFill>
                <a:uFill>
                  <a:solidFill>
                    <a:srgbClr val="494E56"/>
                  </a:solidFill>
                </a:uFill>
                <a:latin typeface="Calibri"/>
                <a:cs typeface="Calibri"/>
              </a:rPr>
              <a:t>	</a:t>
            </a:r>
            <a:endParaRPr sz="3200">
              <a:latin typeface="Calibri"/>
              <a:cs typeface="Calibri"/>
            </a:endParaRPr>
          </a:p>
          <a:p>
            <a:pPr marL="469900" indent="-457200">
              <a:lnSpc>
                <a:spcPts val="3704"/>
              </a:lnSpc>
              <a:buFont typeface="Wingdings"/>
              <a:buChar char=""/>
              <a:tabLst>
                <a:tab pos="469900" algn="l"/>
              </a:tabLst>
            </a:pP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if</a:t>
            </a:r>
            <a:r>
              <a:rPr sz="3200" spc="-3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the</a:t>
            </a:r>
            <a:r>
              <a:rPr sz="3200" spc="-5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SHIFT</a:t>
            </a:r>
            <a:r>
              <a:rPr sz="3200" spc="-1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A4F57"/>
                </a:solidFill>
                <a:latin typeface="Calibri"/>
                <a:cs typeface="Calibri"/>
              </a:rPr>
              <a:t>key</a:t>
            </a:r>
            <a:r>
              <a:rPr sz="3200" spc="-5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is</a:t>
            </a:r>
            <a:r>
              <a:rPr sz="3200" spc="-1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pressed</a:t>
            </a:r>
            <a:r>
              <a:rPr sz="3200" spc="-6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when</a:t>
            </a:r>
            <a:r>
              <a:rPr sz="3200" spc="-60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typing</a:t>
            </a:r>
            <a:r>
              <a:rPr sz="3200" spc="-3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a</a:t>
            </a:r>
            <a:r>
              <a:rPr sz="3200" spc="-65" dirty="0">
                <a:solidFill>
                  <a:srgbClr val="4A4F57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4A4F57"/>
                </a:solidFill>
                <a:latin typeface="Calibri"/>
                <a:cs typeface="Calibri"/>
              </a:rPr>
              <a:t>letter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5"/>
              </a:spcBef>
              <a:tabLst>
                <a:tab pos="2032000" algn="l"/>
              </a:tabLst>
            </a:pPr>
            <a:r>
              <a:rPr sz="3200" dirty="0">
                <a:solidFill>
                  <a:srgbClr val="4A4F57"/>
                </a:solidFill>
                <a:latin typeface="Calibri"/>
                <a:cs typeface="Calibri"/>
              </a:rPr>
              <a:t>then </a:t>
            </a:r>
            <a:r>
              <a:rPr sz="3200" u="sng" dirty="0">
                <a:solidFill>
                  <a:srgbClr val="4A4F57"/>
                </a:solidFill>
                <a:uFill>
                  <a:solidFill>
                    <a:srgbClr val="494E56"/>
                  </a:solidFill>
                </a:uFill>
                <a:latin typeface="Calibri"/>
                <a:cs typeface="Calibri"/>
              </a:rPr>
              <a:t>	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" y="0"/>
            <a:ext cx="9115425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19173"/>
            <a:ext cx="8858249" cy="58102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549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Conditions: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" y="0"/>
            <a:ext cx="9115425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76200"/>
            <a:ext cx="90678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7620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075" y="0"/>
            <a:ext cx="8162925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050" y="571499"/>
            <a:ext cx="7981950" cy="627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1863" y="-113919"/>
            <a:ext cx="515556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Correct</a:t>
            </a:r>
            <a:r>
              <a:rPr spc="65" dirty="0"/>
              <a:t> </a:t>
            </a:r>
            <a:r>
              <a:rPr spc="-10" dirty="0"/>
              <a:t>Password: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7534275" cy="18002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1857374"/>
            <a:ext cx="6781800" cy="500062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9143999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" y="1971675"/>
            <a:ext cx="75819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2333625"/>
            <a:ext cx="7534275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975" y="323850"/>
            <a:ext cx="896302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9245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292" y="5994992"/>
            <a:ext cx="7622725" cy="8325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38" y="10704"/>
            <a:ext cx="8703094" cy="107042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80" y="3513449"/>
            <a:ext cx="8811414" cy="32806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5" y="0"/>
            <a:ext cx="9020175" cy="2438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220" y="2618438"/>
            <a:ext cx="8327655" cy="75512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0"/>
            <a:ext cx="89916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052" y="499872"/>
            <a:ext cx="4332431" cy="4206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" y="1066800"/>
            <a:ext cx="8915400" cy="43624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" y="0"/>
            <a:ext cx="9134475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4114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5" y="4343889"/>
            <a:ext cx="9018358" cy="146565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111"/>
            <a:ext cx="9144000" cy="6663055"/>
            <a:chOff x="0" y="14111"/>
            <a:chExt cx="9144000" cy="66630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111"/>
              <a:ext cx="9144000" cy="1128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2274" y="1152524"/>
              <a:ext cx="3228975" cy="43910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150" y="5534024"/>
              <a:ext cx="6496050" cy="1143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111"/>
            <a:ext cx="9144000" cy="3815079"/>
            <a:chOff x="0" y="14111"/>
            <a:chExt cx="9144000" cy="38150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111"/>
              <a:ext cx="9144000" cy="11288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52524"/>
              <a:ext cx="9144000" cy="267652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0775" y="3908497"/>
            <a:ext cx="4218368" cy="29445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33500"/>
            <a:ext cx="9143999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4344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30"/>
              </a:spcBef>
            </a:pPr>
            <a:r>
              <a:rPr dirty="0"/>
              <a:t>Programming</a:t>
            </a:r>
            <a:r>
              <a:rPr spc="120" dirty="0"/>
              <a:t> </a:t>
            </a:r>
            <a:r>
              <a:rPr spc="-10" dirty="0"/>
              <a:t>Languages: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57400"/>
            <a:ext cx="9143999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200" rIns="0" bIns="0" rtlCol="0">
            <a:spAutoFit/>
          </a:bodyPr>
          <a:lstStyle/>
          <a:p>
            <a:pPr marL="266700" marR="5080">
              <a:lnSpc>
                <a:spcPct val="101400"/>
              </a:lnSpc>
              <a:spcBef>
                <a:spcPts val="60"/>
              </a:spcBef>
            </a:pPr>
            <a:r>
              <a:rPr dirty="0"/>
              <a:t>Commands</a:t>
            </a:r>
            <a:r>
              <a:rPr spc="65" dirty="0"/>
              <a:t> </a:t>
            </a:r>
            <a:r>
              <a:rPr dirty="0"/>
              <a:t>to</a:t>
            </a:r>
            <a:r>
              <a:rPr spc="80" dirty="0"/>
              <a:t> </a:t>
            </a:r>
            <a:r>
              <a:rPr spc="-10" dirty="0"/>
              <a:t>Instruct Robot: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" y="1905000"/>
            <a:ext cx="90678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3FD1F-8859-0F74-BCB5-53C78868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" y="4916"/>
            <a:ext cx="9131752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04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04490-B431-654C-C7F3-E0562D2D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93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F85107-93CA-EF32-BE95-A96B3FDF9555}"/>
              </a:ext>
            </a:extLst>
          </p:cNvPr>
          <p:cNvSpPr/>
          <p:nvPr/>
        </p:nvSpPr>
        <p:spPr>
          <a:xfrm>
            <a:off x="8207477" y="5791200"/>
            <a:ext cx="9144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93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Words>114</Words>
  <Application>Microsoft Office PowerPoint</Application>
  <PresentationFormat>On-screen Show (4:3)</PresentationFormat>
  <Paragraphs>22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 Black</vt:lpstr>
      <vt:lpstr>Arial MT</vt:lpstr>
      <vt:lpstr>Calibri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Languages:</vt:lpstr>
      <vt:lpstr>Commands to Instruct Robot: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pick_beeper()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Activity:</vt:lpstr>
      <vt:lpstr>PowerPoint Presentation</vt:lpstr>
      <vt:lpstr>PowerPoint Presentation</vt:lpstr>
      <vt:lpstr>Conditions: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Correct Password: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Sultan Muhammad Hamad Sheharyar</cp:lastModifiedBy>
  <cp:revision>7</cp:revision>
  <dcterms:created xsi:type="dcterms:W3CDTF">2025-08-02T08:55:38Z</dcterms:created>
  <dcterms:modified xsi:type="dcterms:W3CDTF">2025-11-03T04:28:41Z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2024-10-29T00:00:00Z</vt:filetime>
  </property>
  <property fmtid="{D5CDD505-2E9C-101B-9397-08002B2CF9AE}" pid="3" name="LastSaved">
    <vt:filetime>2025-08-02T00:00:00Z</vt:filetime>
  </property>
</Properties>
</file>